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6BA54-DE2C-2E47-B673-A44D9E53B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3B692D-0C47-6146-9AF3-27B7AF24E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7C31C-D779-DE46-B9E0-AAA62EB41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1972-0BA9-A34A-9BB0-8440D62EBA74}" type="datetimeFigureOut">
              <a:rPr lang="en-US" smtClean="0"/>
              <a:t>6/11/21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93C5E-D254-014B-89A1-07A7A166C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43FE9-7409-694D-B622-331C00AD4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590-2E1C-1F49-B222-985973D11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3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9EB3E-FDE4-834A-99A6-258E4B57F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E2A17C-3225-D547-AAA4-DF1610EB9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CA1B2-FC18-0943-BD67-537C8A8E6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1972-0BA9-A34A-9BB0-8440D62EBA74}" type="datetimeFigureOut">
              <a:rPr lang="en-US" smtClean="0"/>
              <a:t>6/11/21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A1BFE-A0A2-2A43-9362-A355406B1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D4797-EF69-5347-91EF-DBC529AB6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590-2E1C-1F49-B222-985973D11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20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506F17-AD92-BD4D-824C-60F3491518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013CCC-68D0-0245-969C-B7C44D75B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182D9-C309-2F42-BF87-2ECBDFD57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1972-0BA9-A34A-9BB0-8440D62EBA74}" type="datetimeFigureOut">
              <a:rPr lang="en-US" smtClean="0"/>
              <a:t>6/11/21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A3E24-499E-2E41-9C2D-61867B9D9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5E33C-3C4F-8342-9635-2B1B5AFF0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590-2E1C-1F49-B222-985973D11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30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E95C8-A6A2-BA44-AA08-DD4FC1CF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6BD2B-F57B-C84A-87EE-3E12CA907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D9F97-9B34-AF4E-A540-4FBE474D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1972-0BA9-A34A-9BB0-8440D62EBA74}" type="datetimeFigureOut">
              <a:rPr lang="en-US" smtClean="0"/>
              <a:t>6/11/21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20E43-58C2-3B41-8B00-D2545535E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66427-060F-3642-8237-0989A47CB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590-2E1C-1F49-B222-985973D11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3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5A510-D21C-3B46-8847-9DB6411B8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5546C-7051-894A-A70F-2845FDA2C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A2CF5-EC16-2E45-A27F-890711106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1972-0BA9-A34A-9BB0-8440D62EBA74}" type="datetimeFigureOut">
              <a:rPr lang="en-US" smtClean="0"/>
              <a:t>6/11/21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668B4-DE83-5548-AD58-96FEA5C4E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BCF45-549F-F145-8EBD-DD1C86D43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590-2E1C-1F49-B222-985973D11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0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67086-2831-7D4E-BCC0-2C1D6A684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CA41B-B56E-C946-BDE4-B6EFD17D62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33C61A-9664-624F-BF30-D14D22095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65849-873C-8D4C-A962-4038E6976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1972-0BA9-A34A-9BB0-8440D62EBA74}" type="datetimeFigureOut">
              <a:rPr lang="en-US" smtClean="0"/>
              <a:t>6/11/21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91CD9C-B6EB-C04C-80CC-91BCEA018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D0645-1E16-E640-97F6-2ADEC30C9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590-2E1C-1F49-B222-985973D11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30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01101-AB91-2940-AFB3-FD34CE9BF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96660-16EA-8F47-AE22-FD57D6B44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F791E1-EA51-954C-A7E8-90D97218CD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A4C980-8543-BB48-B468-967D631429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D6A168-4769-C34F-8FAD-39F3C70C7E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BE9B01-EF64-E844-9173-C7E1CDE31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1972-0BA9-A34A-9BB0-8440D62EBA74}" type="datetimeFigureOut">
              <a:rPr lang="en-US" smtClean="0"/>
              <a:t>6/11/21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CF3479-CED7-8B41-A8EB-5520BBC15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B5E849-45FA-A840-AFA2-21FBA9EB2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590-2E1C-1F49-B222-985973D11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1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A9791-01FE-0047-9ECD-23B367F10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B77712-1D87-5541-B6D2-BD63DA068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1972-0BA9-A34A-9BB0-8440D62EBA74}" type="datetimeFigureOut">
              <a:rPr lang="en-US" smtClean="0"/>
              <a:t>6/11/21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966D5F-229F-B14C-A128-009369118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4D454D-D0CC-8542-B478-C0180BB5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590-2E1C-1F49-B222-985973D11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75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A24EBD-D8CF-D24B-B103-B10B9EBE0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1972-0BA9-A34A-9BB0-8440D62EBA74}" type="datetimeFigureOut">
              <a:rPr lang="en-US" smtClean="0"/>
              <a:t>6/11/21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14FAFF-2099-F348-9D1D-B14BE682C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BE03C-6B32-F84D-8290-D0571C878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590-2E1C-1F49-B222-985973D11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87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ED216-D549-CF48-8D55-5E9F8CE5F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586D5-ADFF-3942-B098-9B6D3DF1B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31240A-C27B-FC4A-8987-29A643C5A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AEE17-D1F3-734E-A4F0-F0F366319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1972-0BA9-A34A-9BB0-8440D62EBA74}" type="datetimeFigureOut">
              <a:rPr lang="en-US" smtClean="0"/>
              <a:t>6/11/21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21D255-8AD3-2041-8DE0-3CF857894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133138-1BEF-204C-9E36-EA6697409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590-2E1C-1F49-B222-985973D11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74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9FFEF-4983-734F-9F65-3BBFDD58A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EE57D7-E2BA-FD40-9BBF-94EF9058BA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B74ECD-9489-C14F-BAE3-7BD3302F91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C5BCF4-21B4-064C-97E6-2BB5612C1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1972-0BA9-A34A-9BB0-8440D62EBA74}" type="datetimeFigureOut">
              <a:rPr lang="en-US" smtClean="0"/>
              <a:t>6/11/21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E89F11-E131-AF4E-902E-49D3C75B4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819A9-5A37-3443-BE12-3A563D70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590-2E1C-1F49-B222-985973D11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4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939519-0EB4-5F4A-A4FD-BC1E5E324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CEED7-D69D-C54A-BF6A-8F5929BE7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45692-D258-3D47-A7B5-BF2167409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F1972-0BA9-A34A-9BB0-8440D62EBA74}" type="datetimeFigureOut">
              <a:rPr lang="en-US" smtClean="0"/>
              <a:t>6/11/21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F218D-FBF8-7143-B68B-0E9C8D0A8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51085-F20F-B24F-9E8B-61C89AB3C1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E4590-2E1C-1F49-B222-985973D11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1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0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2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ABB02C-EFBE-6942-BD0A-1746A776A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7972355" cy="6858000"/>
          </a:xfrm>
          <a:prstGeom prst="rect">
            <a:avLst/>
          </a:prstGeom>
        </p:spPr>
      </p:pic>
      <p:grpSp>
        <p:nvGrpSpPr>
          <p:cNvPr id="20" name="Group 14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2233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40F20C4-574D-4AD1-A244-96E69925E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209726-B2A7-E245-B340-D5DD95E091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A7CC453-6F47-4427-B67D-37E65A92C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B6AD4D9-2CD8-4BB1-8DA9-B1E2BC9BB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58E860C5-0E72-4769-BC34-B0F6BEFBC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7044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2746D2-B088-6841-991F-F5AFD80FB4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85" b="8435"/>
          <a:stretch/>
        </p:blipFill>
        <p:spPr>
          <a:xfrm>
            <a:off x="1999785" y="-257747"/>
            <a:ext cx="9056686" cy="7007412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29755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2C9C5A-941B-F342-8E16-8042779B8A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1" r="3235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12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E0C1149-722D-B046-ADF8-2C16F892F5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110" b="-1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41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9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E94A2E-3F3D-E94E-85C4-D22E312368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47" r="-3" b="15191"/>
          <a:stretch/>
        </p:blipFill>
        <p:spPr>
          <a:xfrm>
            <a:off x="20" y="10"/>
            <a:ext cx="7215381" cy="2969294"/>
          </a:xfrm>
          <a:custGeom>
            <a:avLst/>
            <a:gdLst/>
            <a:ahLst/>
            <a:cxnLst/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DF4A80-75CC-1845-BE2D-A283DAC11F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706" r="-3" b="8810"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451178-A451-1F4C-BC47-6E1029FFD5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859" b="12591"/>
          <a:stretch/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E1E04E-C3A5-884A-8B13-DD1414A766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225" r="1" b="7222"/>
          <a:stretch/>
        </p:blipFill>
        <p:spPr>
          <a:xfrm>
            <a:off x="1" y="3106464"/>
            <a:ext cx="6209553" cy="3751536"/>
          </a:xfrm>
          <a:custGeom>
            <a:avLst/>
            <a:gdLst/>
            <a:ahLst/>
            <a:cxnLst/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07414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Jewona Dyson</dc:creator>
  <cp:lastModifiedBy>Jewona Dyson</cp:lastModifiedBy>
  <cp:revision>2</cp:revision>
  <dcterms:created xsi:type="dcterms:W3CDTF">2021-06-11T11:40:52Z</dcterms:created>
  <dcterms:modified xsi:type="dcterms:W3CDTF">2021-06-11T13:41:42Z</dcterms:modified>
</cp:coreProperties>
</file>